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07" r:id="rId2"/>
    <p:sldId id="312" r:id="rId3"/>
    <p:sldId id="311" r:id="rId4"/>
    <p:sldId id="289" r:id="rId5"/>
    <p:sldId id="308" r:id="rId6"/>
    <p:sldId id="310" r:id="rId7"/>
    <p:sldId id="271" r:id="rId8"/>
    <p:sldId id="296" r:id="rId9"/>
    <p:sldId id="309" r:id="rId10"/>
    <p:sldId id="299" r:id="rId11"/>
    <p:sldId id="305" r:id="rId12"/>
    <p:sldId id="317" r:id="rId13"/>
    <p:sldId id="300" r:id="rId14"/>
    <p:sldId id="301" r:id="rId15"/>
    <p:sldId id="314" r:id="rId16"/>
    <p:sldId id="315" r:id="rId17"/>
    <p:sldId id="313" r:id="rId18"/>
    <p:sldId id="302" r:id="rId19"/>
    <p:sldId id="30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82047" autoAdjust="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91E5B3-E99B-40E8-B549-6AA336EE8DE8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1A381-6CC1-4E52-9113-0BFF872EB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166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1A381-6CC1-4E52-9113-0BFF872EB50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19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1A381-6CC1-4E52-9113-0BFF872EB50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08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4A37C-0EF6-4E76-A968-AE78642D2832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6CE1-1A40-4A08-B459-94B616F2D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25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4A37C-0EF6-4E76-A968-AE78642D2832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6CE1-1A40-4A08-B459-94B616F2D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62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4A37C-0EF6-4E76-A968-AE78642D2832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6CE1-1A40-4A08-B459-94B616F2D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99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4A37C-0EF6-4E76-A968-AE78642D2832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6CE1-1A40-4A08-B459-94B616F2D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3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4A37C-0EF6-4E76-A968-AE78642D2832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6CE1-1A40-4A08-B459-94B616F2D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4A37C-0EF6-4E76-A968-AE78642D2832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6CE1-1A40-4A08-B459-94B616F2D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76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4A37C-0EF6-4E76-A968-AE78642D2832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6CE1-1A40-4A08-B459-94B616F2D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7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4A37C-0EF6-4E76-A968-AE78642D2832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6CE1-1A40-4A08-B459-94B616F2D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337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4A37C-0EF6-4E76-A968-AE78642D2832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6CE1-1A40-4A08-B459-94B616F2D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44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4A37C-0EF6-4E76-A968-AE78642D2832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6CE1-1A40-4A08-B459-94B616F2D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442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4A37C-0EF6-4E76-A968-AE78642D2832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E6CE1-1A40-4A08-B459-94B616F2D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4A37C-0EF6-4E76-A968-AE78642D2832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6CE1-1A40-4A08-B459-94B616F2D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4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" y="82746"/>
            <a:ext cx="11719560" cy="65379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7030A0"/>
              </a:solidFill>
            </a:endParaRPr>
          </a:p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56" y="308610"/>
            <a:ext cx="11132087" cy="62407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823801" y="4433551"/>
            <a:ext cx="39643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/>
              <a:t>স্বাগতম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26597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5532" y="122349"/>
            <a:ext cx="11552350" cy="6542468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657601" y="901521"/>
            <a:ext cx="3863661" cy="132343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8000" dirty="0" smtClean="0"/>
              <a:t>পরিচিতি</a:t>
            </a:r>
            <a:endParaRPr lang="en-US" sz="8000" dirty="0"/>
          </a:p>
        </p:txBody>
      </p:sp>
      <p:sp>
        <p:nvSpPr>
          <p:cNvPr id="4" name="TextBox 3"/>
          <p:cNvSpPr txBox="1"/>
          <p:nvPr/>
        </p:nvSpPr>
        <p:spPr>
          <a:xfrm>
            <a:off x="2347175" y="2897746"/>
            <a:ext cx="74890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ইতি রানী বিশ্বাস (</a:t>
            </a:r>
            <a:r>
              <a:rPr lang="bn-BD" sz="2800" dirty="0" smtClean="0"/>
              <a:t>এম এস এস, এম এড</a:t>
            </a:r>
            <a:r>
              <a:rPr lang="bn-BD" sz="3600" dirty="0" smtClean="0"/>
              <a:t>)</a:t>
            </a:r>
          </a:p>
          <a:p>
            <a:r>
              <a:rPr lang="bn-BD" sz="3600" dirty="0" smtClean="0"/>
              <a:t>সহকারী শিক্ষক (কম্পিউটার)</a:t>
            </a:r>
          </a:p>
          <a:p>
            <a:r>
              <a:rPr lang="bn-BD" sz="3600" dirty="0" smtClean="0"/>
              <a:t>চতুষ্পল্লী উচ্চ বিদ্যালয় (পুকুরিয়া)</a:t>
            </a:r>
          </a:p>
          <a:p>
            <a:r>
              <a:rPr lang="bn-BD" sz="3600" dirty="0" smtClean="0"/>
              <a:t>০১৭১৭৯৩৯৭১৪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8085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72489" y="278662"/>
            <a:ext cx="64389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800" dirty="0" smtClean="0"/>
              <a:t>পাঠ পরিচিতি</a:t>
            </a:r>
            <a:endParaRPr lang="en-US" sz="8800" dirty="0"/>
          </a:p>
        </p:txBody>
      </p:sp>
      <p:sp>
        <p:nvSpPr>
          <p:cNvPr id="3" name="Rectangle 2"/>
          <p:cNvSpPr/>
          <p:nvPr/>
        </p:nvSpPr>
        <p:spPr>
          <a:xfrm>
            <a:off x="3363312" y="1822563"/>
            <a:ext cx="687539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</a:rPr>
              <a:t>ষষ্ঠ </a:t>
            </a:r>
            <a:r>
              <a:rPr lang="bn-BD" sz="4000" dirty="0">
                <a:solidFill>
                  <a:srgbClr val="002060"/>
                </a:solidFill>
              </a:rPr>
              <a:t>শ্রেণী</a:t>
            </a:r>
          </a:p>
          <a:p>
            <a:r>
              <a:rPr lang="bn-BD" sz="4000" dirty="0" smtClean="0">
                <a:solidFill>
                  <a:srgbClr val="002060"/>
                </a:solidFill>
              </a:rPr>
              <a:t>বিষয়ঃ </a:t>
            </a:r>
            <a:r>
              <a:rPr lang="bn-BD" sz="4000" dirty="0">
                <a:solidFill>
                  <a:srgbClr val="002060"/>
                </a:solidFill>
              </a:rPr>
              <a:t>তথ্য ও যোগাযোগ </a:t>
            </a:r>
            <a:r>
              <a:rPr lang="bn-BD" sz="4000" dirty="0" smtClean="0">
                <a:solidFill>
                  <a:srgbClr val="002060"/>
                </a:solidFill>
              </a:rPr>
              <a:t>প্রযুক্তি</a:t>
            </a:r>
            <a:endParaRPr lang="bn-BD" sz="4000" dirty="0">
              <a:solidFill>
                <a:srgbClr val="002060"/>
              </a:solidFill>
            </a:endParaRPr>
          </a:p>
          <a:p>
            <a:r>
              <a:rPr lang="bn-BD" sz="4000" dirty="0">
                <a:solidFill>
                  <a:srgbClr val="002060"/>
                </a:solidFill>
              </a:rPr>
              <a:t>দ্বিতীয় অধ্যায়ঃ </a:t>
            </a:r>
          </a:p>
          <a:p>
            <a:r>
              <a:rPr lang="bn-BD" sz="4000" dirty="0" smtClean="0">
                <a:solidFill>
                  <a:srgbClr val="002060"/>
                </a:solidFill>
              </a:rPr>
              <a:t>পৃষ্ঠা নং-১৭,১৮,১৯</a:t>
            </a:r>
            <a:endParaRPr lang="bn-BD" sz="4000" dirty="0">
              <a:solidFill>
                <a:srgbClr val="002060"/>
              </a:solidFill>
            </a:endParaRPr>
          </a:p>
          <a:p>
            <a:r>
              <a:rPr lang="bn-BD" sz="4000" dirty="0">
                <a:solidFill>
                  <a:srgbClr val="002060"/>
                </a:solidFill>
              </a:rPr>
              <a:t>সময়ঃ ৫০ মিনিট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1280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491" y="32957"/>
            <a:ext cx="11423177" cy="6359857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03" y="3637980"/>
            <a:ext cx="4658436" cy="26536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03" y="730523"/>
            <a:ext cx="4658436" cy="26715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403" y="3626536"/>
            <a:ext cx="3930271" cy="26765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966" y="450376"/>
            <a:ext cx="3985146" cy="2674961"/>
          </a:xfrm>
          <a:prstGeom prst="rect">
            <a:avLst/>
          </a:prstGeom>
          <a:ln>
            <a:noFill/>
          </a:ln>
        </p:spPr>
      </p:pic>
      <p:sp>
        <p:nvSpPr>
          <p:cNvPr id="10" name="Oval 9"/>
          <p:cNvSpPr/>
          <p:nvPr/>
        </p:nvSpPr>
        <p:spPr>
          <a:xfrm>
            <a:off x="7369791" y="368490"/>
            <a:ext cx="3534770" cy="2770496"/>
          </a:xfrm>
          <a:prstGeom prst="ellipse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78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51996" y="180304"/>
            <a:ext cx="11186160" cy="6296696"/>
            <a:chOff x="213360" y="25568"/>
            <a:chExt cx="11186160" cy="6477000"/>
          </a:xfrm>
        </p:grpSpPr>
        <p:sp>
          <p:nvSpPr>
            <p:cNvPr id="2" name="Rectangle 1"/>
            <p:cNvSpPr/>
            <p:nvPr/>
          </p:nvSpPr>
          <p:spPr>
            <a:xfrm>
              <a:off x="213360" y="25568"/>
              <a:ext cx="11186160" cy="647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762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0769" y="462856"/>
              <a:ext cx="4687753" cy="280121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0770" y="3550972"/>
              <a:ext cx="4687753" cy="273161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2760" y="450294"/>
              <a:ext cx="3694606" cy="280342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2760" y="3589608"/>
              <a:ext cx="3497345" cy="27316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72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/>
          <p:cNvSpPr/>
          <p:nvPr/>
        </p:nvSpPr>
        <p:spPr>
          <a:xfrm>
            <a:off x="141667" y="218940"/>
            <a:ext cx="11917680" cy="6495393"/>
          </a:xfrm>
          <a:prstGeom prst="round1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27760" y="2834640"/>
            <a:ext cx="1028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তথ্য ও যোগাযোগ প্রযুক্তি সংশ্লিষ্ট যন্ত্রপাতি; </a:t>
            </a:r>
            <a:r>
              <a:rPr lang="bn-BD" sz="5400" dirty="0" smtClean="0"/>
              <a:t>কম্পিউটার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14072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961564" y="210175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20721" y="179414"/>
            <a:ext cx="11682483" cy="629161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392071" y="545910"/>
            <a:ext cx="9048465" cy="55092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b="1" dirty="0" smtClean="0"/>
              <a:t>              শিখন ফল</a:t>
            </a:r>
          </a:p>
          <a:p>
            <a:endParaRPr lang="en-US" sz="4400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4400" b="1" dirty="0" smtClean="0"/>
              <a:t>আইসিটির অন্যতম প্রধান যন্ত্রটির নাম বলতে পারবে ।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4400" b="1" dirty="0" smtClean="0"/>
              <a:t>ইনপুট </a:t>
            </a:r>
            <a:r>
              <a:rPr lang="bn-BD" sz="4400" b="1" smtClean="0"/>
              <a:t>আউটপুট ডিভাইস </a:t>
            </a:r>
            <a:r>
              <a:rPr lang="bn-BD" sz="4400" b="1" dirty="0" smtClean="0"/>
              <a:t>এর নাম সনাক্ত করতে পারবে ।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4400" b="1" dirty="0" smtClean="0"/>
              <a:t>কম্পিউটারের কাজের প্রক্রিয়া ব্যাখ্যা  করতে পারবে ।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228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9433" y="161498"/>
            <a:ext cx="11586949" cy="63735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00" y="373509"/>
            <a:ext cx="10988566" cy="594948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Oval 5"/>
          <p:cNvSpPr/>
          <p:nvPr/>
        </p:nvSpPr>
        <p:spPr>
          <a:xfrm>
            <a:off x="2758965" y="896531"/>
            <a:ext cx="3065868" cy="1815137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6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82040" y="259080"/>
            <a:ext cx="9387840" cy="63398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967" y="832286"/>
            <a:ext cx="7056033" cy="500463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5231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4083" y="533400"/>
            <a:ext cx="11598322" cy="60434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88" y="717706"/>
            <a:ext cx="5070220" cy="324469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304" y="687226"/>
            <a:ext cx="5004022" cy="324469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4617720" y="5547360"/>
            <a:ext cx="3285368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ইনপুট ডিভাইস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2225040" y="4400937"/>
            <a:ext cx="1905000" cy="707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মাউস</a:t>
            </a:r>
            <a:endParaRPr lang="en-US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7834275" y="4192559"/>
            <a:ext cx="2164080" cy="707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কী-বোর্ড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8738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94360"/>
            <a:ext cx="11384280" cy="6065520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95" y="1155449"/>
            <a:ext cx="4224765" cy="263931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3" b="5750"/>
          <a:stretch/>
        </p:blipFill>
        <p:spPr>
          <a:xfrm>
            <a:off x="6587102" y="1155449"/>
            <a:ext cx="4321794" cy="263931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455670" y="5242560"/>
            <a:ext cx="5113020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আউটপুট ডিভাইস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1966222" y="4103161"/>
            <a:ext cx="2023110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মনিটর</a:t>
            </a:r>
            <a:endParaRPr lang="en-US" sz="4800" dirty="0"/>
          </a:p>
        </p:txBody>
      </p:sp>
      <p:sp>
        <p:nvSpPr>
          <p:cNvPr id="8" name="TextBox 7"/>
          <p:cNvSpPr txBox="1"/>
          <p:nvPr/>
        </p:nvSpPr>
        <p:spPr>
          <a:xfrm>
            <a:off x="7643099" y="4056995"/>
            <a:ext cx="2209800" cy="92333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প্রিন্টার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4744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737" y="515154"/>
            <a:ext cx="9002333" cy="562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8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927" y="593557"/>
            <a:ext cx="11277600" cy="59034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75811" y="1042737"/>
            <a:ext cx="5451909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8800" dirty="0" smtClean="0"/>
              <a:t>দলীয় কাজ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1058779" y="3080084"/>
            <a:ext cx="9978189" cy="317009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শাপলাঃ কয়েকটি আইসিটি প্রযুক্তির নাম লিখ ।</a:t>
            </a:r>
          </a:p>
          <a:p>
            <a:r>
              <a:rPr lang="bn-BD" sz="4000" dirty="0" smtClean="0"/>
              <a:t>বেলীঃ কয়েকটি ইনপুট, আউটপুট ডিভাইস এর নাম লিখ ।</a:t>
            </a:r>
          </a:p>
          <a:p>
            <a:r>
              <a:rPr lang="bn-BD" sz="4000" dirty="0" smtClean="0"/>
              <a:t>চামেলীঃ কম্পিউটারের কাজের প্রক্রিয়া  অংকন করে দেখাও । 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3375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7095" y="401053"/>
            <a:ext cx="11405937" cy="60799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219073" y="577516"/>
            <a:ext cx="4170948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8800" dirty="0" smtClean="0"/>
              <a:t>মূল্যায়ন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1572126" y="2667489"/>
            <a:ext cx="9464842" cy="317009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000" dirty="0" smtClean="0"/>
              <a:t>আইসিটির প্রধান যন্ত্রটির নাম কি?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000" dirty="0" smtClean="0"/>
              <a:t>দুইটি ইনপুট, আউটপুট ডিভাইসের নাম বল 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000" dirty="0" smtClean="0"/>
              <a:t>কম্পিউটারের কাজের প্রক্রিয়া অভিনয় করে দেখাও (চারজন করে) </a:t>
            </a:r>
            <a:r>
              <a:rPr lang="bn-BD" sz="4000" dirty="0"/>
              <a:t>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2652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173" y="1532586"/>
            <a:ext cx="6296666" cy="41444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14423" y="115908"/>
            <a:ext cx="29750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/>
              <a:t>মূল্যায়ন</a:t>
            </a:r>
            <a:endParaRPr lang="en-US" sz="6600" dirty="0"/>
          </a:p>
        </p:txBody>
      </p:sp>
      <p:sp>
        <p:nvSpPr>
          <p:cNvPr id="5" name="TextBox 4"/>
          <p:cNvSpPr txBox="1"/>
          <p:nvPr/>
        </p:nvSpPr>
        <p:spPr>
          <a:xfrm>
            <a:off x="9839458" y="3420147"/>
            <a:ext cx="13007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20756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704303" y="231820"/>
            <a:ext cx="8834908" cy="2289039"/>
            <a:chOff x="1262130" y="217613"/>
            <a:chExt cx="9710671" cy="30244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2130" y="454247"/>
              <a:ext cx="4582732" cy="278782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8753" y="217613"/>
              <a:ext cx="4444048" cy="2741128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5873738" y="5934670"/>
            <a:ext cx="7856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?</a:t>
            </a:r>
            <a:endParaRPr lang="en-US" sz="5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1424609" y="3072148"/>
            <a:ext cx="9114602" cy="2311232"/>
            <a:chOff x="1424609" y="3072148"/>
            <a:chExt cx="9114602" cy="231123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4609" y="3072148"/>
              <a:ext cx="3573287" cy="231123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7927" y="3072148"/>
              <a:ext cx="3301284" cy="22646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815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360050" y="414564"/>
            <a:ext cx="6500614" cy="5705362"/>
            <a:chOff x="2360050" y="414564"/>
            <a:chExt cx="6500614" cy="5705362"/>
          </a:xfrm>
        </p:grpSpPr>
        <p:sp>
          <p:nvSpPr>
            <p:cNvPr id="5" name="Rectangle 4"/>
            <p:cNvSpPr/>
            <p:nvPr/>
          </p:nvSpPr>
          <p:spPr>
            <a:xfrm>
              <a:off x="4024646" y="414564"/>
              <a:ext cx="2897748" cy="1984214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tx1"/>
                </a:solidFill>
              </a:endParaRPr>
            </a:p>
          </p:txBody>
        </p:sp>
        <p:sp>
          <p:nvSpPr>
            <p:cNvPr id="6" name="Down Arrow 5"/>
            <p:cNvSpPr/>
            <p:nvPr/>
          </p:nvSpPr>
          <p:spPr>
            <a:xfrm>
              <a:off x="4080896" y="2487967"/>
              <a:ext cx="557204" cy="1655389"/>
            </a:xfrm>
            <a:prstGeom prst="down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954240" y="4200973"/>
              <a:ext cx="3000778" cy="1918953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tx1"/>
                </a:solidFill>
              </a:endParaRPr>
            </a:p>
          </p:txBody>
        </p:sp>
        <p:sp>
          <p:nvSpPr>
            <p:cNvPr id="9" name="Down Arrow 8"/>
            <p:cNvSpPr/>
            <p:nvPr/>
          </p:nvSpPr>
          <p:spPr>
            <a:xfrm rot="10800000">
              <a:off x="6323526" y="2477704"/>
              <a:ext cx="522021" cy="1665652"/>
            </a:xfrm>
            <a:prstGeom prst="down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Down Arrow 11"/>
            <p:cNvSpPr/>
            <p:nvPr/>
          </p:nvSpPr>
          <p:spPr>
            <a:xfrm rot="16200000">
              <a:off x="2883472" y="625500"/>
              <a:ext cx="550135" cy="1596980"/>
            </a:xfrm>
            <a:prstGeom prst="down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Down Arrow 10"/>
            <p:cNvSpPr/>
            <p:nvPr/>
          </p:nvSpPr>
          <p:spPr>
            <a:xfrm rot="16200000">
              <a:off x="7592968" y="561106"/>
              <a:ext cx="809622" cy="1725770"/>
            </a:xfrm>
            <a:prstGeom prst="down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0419008" y="3000644"/>
            <a:ext cx="9916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?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49207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4589" y="0"/>
            <a:ext cx="11534273" cy="63045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19663" y="561474"/>
            <a:ext cx="6144126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dirty="0" smtClean="0"/>
              <a:t>বাড়ীর কাজ</a:t>
            </a:r>
            <a:endParaRPr lang="en-US" sz="9600" dirty="0"/>
          </a:p>
        </p:txBody>
      </p:sp>
      <p:sp>
        <p:nvSpPr>
          <p:cNvPr id="4" name="TextBox 3"/>
          <p:cNvSpPr txBox="1"/>
          <p:nvPr/>
        </p:nvSpPr>
        <p:spPr>
          <a:xfrm>
            <a:off x="1340985" y="3475195"/>
            <a:ext cx="9849853" cy="14465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কম্পিউটারের কাজের প্রক্রিয়া লিখে নিয়ে আসবে </a:t>
            </a:r>
            <a:r>
              <a:rPr lang="bn-BD" sz="4400" dirty="0" smtClean="0"/>
              <a:t>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60030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660" y="229795"/>
            <a:ext cx="11734800" cy="6431280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0"/>
          <a:stretch/>
        </p:blipFill>
        <p:spPr>
          <a:xfrm>
            <a:off x="787977" y="363783"/>
            <a:ext cx="10699438" cy="576110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565180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94082" y="5158994"/>
            <a:ext cx="3878317" cy="1323439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FF00"/>
                </a:solidFill>
              </a:rPr>
              <a:t>ধণ্যবাদ</a:t>
            </a:r>
            <a:endParaRPr lang="en-US" sz="8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9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1274</TotalTime>
  <Words>153</Words>
  <Application>Microsoft Office PowerPoint</Application>
  <PresentationFormat>Widescreen</PresentationFormat>
  <Paragraphs>41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781</cp:revision>
  <dcterms:created xsi:type="dcterms:W3CDTF">2013-06-04T18:10:12Z</dcterms:created>
  <dcterms:modified xsi:type="dcterms:W3CDTF">2013-06-09T03:19:32Z</dcterms:modified>
</cp:coreProperties>
</file>